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67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979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  <p:cmAuthor id="1" name="ADMIN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6600"/>
    <a:srgbClr val="993300"/>
    <a:srgbClr val="008000"/>
    <a:srgbClr val="777777"/>
    <a:srgbClr val="FFFFCC"/>
    <a:srgbClr val="C0C0C0"/>
    <a:srgbClr val="DDDDDD"/>
    <a:srgbClr val="CC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00" autoAdjust="0"/>
    <p:restoredTop sz="77264" autoAdjust="0"/>
  </p:normalViewPr>
  <p:slideViewPr>
    <p:cSldViewPr>
      <p:cViewPr>
        <p:scale>
          <a:sx n="60" d="100"/>
          <a:sy n="60" d="100"/>
        </p:scale>
        <p:origin x="-6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384"/>
    </p:cViewPr>
  </p:sorterViewPr>
  <p:notesViewPr>
    <p:cSldViewPr>
      <p:cViewPr varScale="1">
        <p:scale>
          <a:sx n="79" d="100"/>
          <a:sy n="79" d="100"/>
        </p:scale>
        <p:origin x="-3378" y="-102"/>
      </p:cViewPr>
      <p:guideLst>
        <p:guide orient="horz" pos="3143"/>
        <p:guide pos="216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89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989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80074"/>
            <a:ext cx="2971800" cy="4989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80074"/>
            <a:ext cx="2971800" cy="4989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7CD327D2-79E1-45B5-A3FD-3BC1C11E33C1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89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989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5038" y="747713"/>
            <a:ext cx="4987925" cy="374173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ctr" compatLnSpc="1"/>
          <a:lstStyle/>
          <a:p>
            <a:endParaRPr lang="fr-FR" dirty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1" y="4740037"/>
            <a:ext cx="5029199" cy="449056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t" compatLnSpc="1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80074"/>
            <a:ext cx="2971800" cy="4989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80074"/>
            <a:ext cx="2971800" cy="4989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2784" tIns="46393" rIns="92784" bIns="46393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3EDCD74F-CD2D-4ECF-9C4F-D2822658F12B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lvl="1" rtl="0"/>
            <a:r>
              <a:rPr lang="en-US" dirty="0" err="1" smtClean="0"/>
              <a:t>schtasks</a:t>
            </a:r>
            <a:r>
              <a:rPr lang="en-US" dirty="0" smtClean="0"/>
              <a:t> /Create /?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 rtl="0"/>
            <a:r>
              <a:rPr lang="en-US" dirty="0" err="1" smtClean="0"/>
              <a:t>schtasks</a:t>
            </a:r>
            <a:r>
              <a:rPr lang="en-US" dirty="0" smtClean="0"/>
              <a:t> /Run /?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 rtl="0"/>
            <a:r>
              <a:rPr lang="en-US" dirty="0" err="1" smtClean="0"/>
              <a:t>schtasks</a:t>
            </a:r>
            <a:r>
              <a:rPr lang="en-US" dirty="0" smtClean="0"/>
              <a:t> /End /?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 rtl="0"/>
            <a:r>
              <a:rPr lang="en-US" dirty="0" err="1" smtClean="0"/>
              <a:t>schtasks</a:t>
            </a:r>
            <a:r>
              <a:rPr lang="en-US" dirty="0" smtClean="0"/>
              <a:t> /Delete /?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 rtl="0"/>
            <a:r>
              <a:rPr lang="en-US" dirty="0" err="1" smtClean="0"/>
              <a:t>schtasks</a:t>
            </a:r>
            <a:r>
              <a:rPr lang="en-US" dirty="0" smtClean="0"/>
              <a:t> /Change /? </a:t>
            </a:r>
            <a:br>
              <a:rPr lang="en-US" dirty="0" smtClean="0"/>
            </a:br>
            <a:endParaRPr lang="en-US" dirty="0" smtClean="0"/>
          </a:p>
          <a:p>
            <a:pPr rtl="0"/>
            <a:r>
              <a:rPr lang="fr-FR" b="1" dirty="0" smtClean="0"/>
              <a:t>Pour importer une tâche à l'aide d'une ligne de commande </a:t>
            </a:r>
            <a:r>
              <a:rPr lang="fr-FR" dirty="0" smtClean="0"/>
              <a:t>Ouvrir une invite de commandes. Pour ouvrir une invite de commandes, cliquez sur </a:t>
            </a:r>
            <a:r>
              <a:rPr lang="fr-FR" b="1" dirty="0" smtClean="0"/>
              <a:t>Démarrer</a:t>
            </a:r>
            <a:r>
              <a:rPr lang="fr-FR" dirty="0" smtClean="0"/>
              <a:t>, puis sur </a:t>
            </a:r>
            <a:r>
              <a:rPr lang="fr-FR" b="1" dirty="0" smtClean="0"/>
              <a:t>Tous les programmes</a:t>
            </a:r>
            <a:r>
              <a:rPr lang="fr-FR" dirty="0" smtClean="0"/>
              <a:t>, pointez sur </a:t>
            </a:r>
            <a:r>
              <a:rPr lang="fr-FR" b="1" dirty="0" smtClean="0"/>
              <a:t>Accessoires</a:t>
            </a:r>
            <a:r>
              <a:rPr lang="fr-FR" dirty="0" smtClean="0"/>
              <a:t>, puis cliquez sur </a:t>
            </a:r>
            <a:r>
              <a:rPr lang="fr-FR" b="1" dirty="0" smtClean="0"/>
              <a:t>Invite de commandes</a:t>
            </a:r>
            <a:r>
              <a:rPr lang="fr-FR" dirty="0" smtClean="0"/>
              <a:t>.</a:t>
            </a:r>
          </a:p>
          <a:p>
            <a:pPr rtl="0"/>
            <a:r>
              <a:rPr lang="fr-FR" dirty="0" smtClean="0"/>
              <a:t>Tapez :</a:t>
            </a:r>
          </a:p>
          <a:p>
            <a:pPr rtl="0"/>
            <a:r>
              <a:rPr lang="fr-FR" smtClean="0"/>
              <a:t>schtasks</a:t>
            </a:r>
            <a:r>
              <a:rPr lang="fr-FR" dirty="0" smtClean="0"/>
              <a:t> /</a:t>
            </a:r>
            <a:r>
              <a:rPr lang="fr-FR" dirty="0" err="1" smtClean="0"/>
              <a:t>Create</a:t>
            </a:r>
            <a:r>
              <a:rPr lang="fr-FR" dirty="0" smtClean="0"/>
              <a:t> [/S &lt;system&gt; [/U &lt;</a:t>
            </a:r>
            <a:r>
              <a:rPr lang="fr-FR" dirty="0" err="1" smtClean="0"/>
              <a:t>username</a:t>
            </a:r>
            <a:r>
              <a:rPr lang="fr-FR" dirty="0" smtClean="0"/>
              <a:t>&gt; [/P [&lt;</a:t>
            </a:r>
            <a:r>
              <a:rPr lang="fr-FR" dirty="0" err="1" smtClean="0"/>
              <a:t>password</a:t>
            </a:r>
            <a:r>
              <a:rPr lang="fr-FR" dirty="0" smtClean="0"/>
              <a:t>&gt;]]]] /XML &lt;</a:t>
            </a:r>
            <a:r>
              <a:rPr lang="fr-FR" dirty="0" err="1" smtClean="0"/>
              <a:t>xmlfile</a:t>
            </a:r>
            <a:r>
              <a:rPr lang="fr-FR" dirty="0" smtClean="0"/>
              <a:t>&gt; /TN &lt;</a:t>
            </a:r>
            <a:r>
              <a:rPr lang="fr-FR" dirty="0" err="1" smtClean="0"/>
              <a:t>taskname</a:t>
            </a:r>
            <a:r>
              <a:rPr lang="fr-FR" dirty="0" smtClean="0"/>
              <a:t>&gt;</a:t>
            </a:r>
          </a:p>
          <a:p>
            <a:pPr rtl="0"/>
            <a:r>
              <a:rPr lang="fr-FR" dirty="0" smtClean="0"/>
              <a:t>Pour afficher l'aide de cette commande, tapez :</a:t>
            </a:r>
          </a:p>
          <a:p>
            <a:pPr rtl="0"/>
            <a:r>
              <a:rPr lang="fr-FR" dirty="0" err="1" smtClean="0"/>
              <a:t>schtasks</a:t>
            </a:r>
            <a:r>
              <a:rPr lang="fr-FR" dirty="0" smtClean="0"/>
              <a:t> /</a:t>
            </a:r>
            <a:r>
              <a:rPr lang="fr-FR" dirty="0" err="1" smtClean="0"/>
              <a:t>Create</a:t>
            </a:r>
            <a:r>
              <a:rPr lang="fr-FR" dirty="0" smtClean="0"/>
              <a:t> /?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</p:grpSp>
      <p:sp>
        <p:nvSpPr>
          <p:cNvPr id="8206" name="Rectangle 1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667000" y="6553200"/>
            <a:ext cx="1905000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95888" y="6553200"/>
            <a:ext cx="3279775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525" y="6359525"/>
            <a:ext cx="587375" cy="488950"/>
          </a:xfrm>
        </p:spPr>
        <p:txBody>
          <a:bodyPr/>
          <a:lstStyle>
            <a:lvl1pPr>
              <a:defRPr sz="2600"/>
            </a:lvl1pPr>
          </a:lstStyle>
          <a:p>
            <a:fld id="{A136B56B-DE4D-4B8F-8F4E-D1B359A3E9E0}" type="slidenum">
              <a:rPr lang="fr-FR" sz="2600"/>
              <a:pPr/>
              <a:t>‹N°›</a:t>
            </a:fld>
            <a:endParaRPr lang="fr-FR" sz="2600"/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du titre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642918"/>
          </a:xfrm>
        </p:spPr>
        <p:txBody>
          <a:bodyPr rtlCol="0" anchor="ctr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40CEC-BF4F-4DB5-8486-CE1BA7DA8D8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9911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82E3-BD10-43FF-A36F-422FB80504C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 anchor="ctr"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3E563-7086-456A-A446-81D432CA980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>
            <a:lvl1pPr>
              <a:defRPr b="0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AFD53-958B-40AF-98D7-CD557998A28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169F4-871C-46DC-971C-75D3D84FB50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5D09E-057E-4A7E-87D3-7B615C80C27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9AADC-1E4C-4920-8EEE-EB24137E29F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 rtlCol="0" anchor="t" anchorCtr="0">
            <a:spAutoFit/>
          </a:bodyPr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8272490" cy="5500726"/>
          </a:xfrm>
        </p:spPr>
        <p:txBody>
          <a:bodyPr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9ADA2-9A2B-4C20-AA99-7A314975BC9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214282" y="6488692"/>
            <a:ext cx="8929718" cy="3693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spAutoFit/>
          </a:bodyPr>
          <a:lstStyle/>
          <a:p>
            <a:endParaRPr lang="fr-FR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285719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0"/>
            <a:ext cx="2714644" cy="9286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2852"/>
            <a:ext cx="8686800" cy="71438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compatLnSpc="1"/>
          <a:lstStyle/>
          <a:p>
            <a:pPr lvl="0"/>
            <a:r>
              <a:rPr lang="fr-FR" dirty="0"/>
              <a:t>Cliquez pour modifier le style du titre du masque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34" y="1071546"/>
            <a:ext cx="8415366" cy="53578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496050"/>
            <a:ext cx="587375" cy="3365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anchorCtr="1" compatLnSpc="1"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fld id="{D3C9ADA2-9A2B-4C20-AA99-7A314975BC91}" type="slidenum">
              <a:rPr lang="fr-FR"/>
              <a:pPr/>
              <a:t>‹N°›</a:t>
            </a:fld>
            <a:endParaRPr lang="fr-FR" dirty="0"/>
          </a:p>
        </p:txBody>
      </p: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285720" y="642918"/>
            <a:ext cx="8610600" cy="319088"/>
            <a:chOff x="144" y="1248"/>
            <a:chExt cx="4656" cy="201"/>
          </a:xfrm>
        </p:grpSpPr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  <p:sp>
          <p:nvSpPr>
            <p:cNvPr id="1044" name="AutoShape 20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/>
            </a:p>
          </p:txBody>
        </p:sp>
      </p:grp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428596" y="6550223"/>
            <a:ext cx="8715404" cy="30777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© Partouche</a:t>
            </a:r>
            <a:r>
              <a:rPr lang="fr-FR" sz="1400" b="1" baseline="0" dirty="0" smtClean="0">
                <a:solidFill>
                  <a:schemeClr val="bg1">
                    <a:alpha val="100000"/>
                  </a:schemeClr>
                </a:solidFill>
                <a:latin typeface="Arial"/>
              </a:rPr>
              <a:t> David / 2007 version 0.1</a:t>
            </a:r>
            <a:endParaRPr lang="fr-FR" sz="1400" b="1" dirty="0">
              <a:solidFill>
                <a:schemeClr val="bg1">
                  <a:alpha val="100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fontAlgn="base">
        <a:lnSpc>
          <a:spcPct val="90000"/>
        </a:lnSpc>
        <a:spcBef>
          <a:spcPct val="0"/>
        </a:spcBef>
        <a:spcAft>
          <a:spcPct val="0"/>
        </a:spcAft>
        <a:defRPr sz="2800" b="0">
          <a:solidFill>
            <a:srgbClr val="000000">
              <a:alpha val="100000"/>
            </a:srgbClr>
          </a:solidFill>
          <a:latin typeface="+mn-lt"/>
          <a:ea typeface="+mj-ea"/>
          <a:cs typeface="+mj-cs"/>
        </a:defRPr>
      </a:lvl1pPr>
      <a:lvl2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2pPr>
      <a:lvl3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3pPr>
      <a:lvl4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4pPr>
      <a:lvl5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5pPr>
      <a:lvl6pPr marL="4572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6pPr>
      <a:lvl7pPr marL="9144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7pPr>
      <a:lvl8pPr marL="13716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8pPr>
      <a:lvl9pPr marL="18288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9pPr>
    </p:titleStyle>
    <p:bodyStyle>
      <a:lvl1pPr marL="342900" indent="-3429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l"/>
        <a:defRPr sz="2800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742950" indent="-28575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Char char="–"/>
        <a:defRPr sz="2400">
          <a:solidFill>
            <a:schemeClr val="tx1">
              <a:alpha val="100000"/>
            </a:schemeClr>
          </a:solidFill>
          <a:latin typeface="+mn-lt"/>
        </a:defRPr>
      </a:lvl2pPr>
      <a:lvl3pPr marL="1143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ü"/>
        <a:defRPr sz="2000">
          <a:solidFill>
            <a:schemeClr val="tx1">
              <a:alpha val="100000"/>
            </a:schemeClr>
          </a:solidFill>
          <a:latin typeface="+mn-lt"/>
        </a:defRPr>
      </a:lvl3pPr>
      <a:lvl4pPr marL="1600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80000"/>
        <a:buChar char="–"/>
        <a:defRPr>
          <a:solidFill>
            <a:schemeClr val="tx1">
              <a:alpha val="100000"/>
            </a:schemeClr>
          </a:solidFill>
          <a:latin typeface="+mn-lt"/>
        </a:defRPr>
      </a:lvl4pPr>
      <a:lvl5pPr marL="20574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5pPr>
      <a:lvl6pPr marL="25146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6pPr>
      <a:lvl7pPr marL="29718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7pPr>
      <a:lvl8pPr marL="3429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8pPr>
      <a:lvl9pPr marL="3886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dirty="0" smtClean="0"/>
              <a:t>Planificateur de tâches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Nouvelle interface : Planificateur de tâches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857232"/>
            <a:ext cx="7620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02 Synchroniser des tâches pour des scénarios complexes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857364"/>
            <a:ext cx="5868280" cy="441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357158" y="1000109"/>
            <a:ext cx="8358246" cy="857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Notions de déclencheur :</a:t>
            </a:r>
          </a:p>
          <a:p>
            <a:r>
              <a:rPr lang="fr-FR" sz="2400" dirty="0" smtClean="0"/>
              <a:t>Un événement système peut déclencher une action</a:t>
            </a:r>
            <a:endParaRPr lang="fr-F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Mise en place d’un déclencheur basé sur des événements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000108"/>
            <a:ext cx="7500958" cy="534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64291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Engendrer des actions multiples sur la base d’une seule condition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5425" y="1114425"/>
            <a:ext cx="615315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04 « Superviser » les tâches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Vues résumé des tâches ordonnancées et lancées</a:t>
            </a:r>
          </a:p>
          <a:p>
            <a:r>
              <a:rPr lang="fr-FR" dirty="0" smtClean="0"/>
              <a:t>Trace des succès et des échecs</a:t>
            </a:r>
          </a:p>
          <a:p>
            <a:r>
              <a:rPr lang="fr-FR" dirty="0" smtClean="0"/>
              <a:t> Envoi d’un mail quand la tâche se termine ou a rencontré un problème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071810"/>
            <a:ext cx="4357718" cy="311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05 Audit des tâches en cours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000108"/>
            <a:ext cx="7003426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06 Envoyer un courrier électronique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4969" y="1142984"/>
            <a:ext cx="7339031" cy="522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Problématique du mail 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Pas d’information d’authentification envoyé au serveur SMTP</a:t>
            </a:r>
            <a:r>
              <a:rPr lang="fr-FR" dirty="0" smtClean="0">
                <a:sym typeface="Wingdings" pitchFamily="2" charset="2"/>
              </a:rPr>
              <a:t> il faut que le serveur </a:t>
            </a:r>
            <a:r>
              <a:rPr lang="fr-FR" dirty="0" err="1" smtClean="0">
                <a:sym typeface="Wingdings" pitchFamily="2" charset="2"/>
              </a:rPr>
              <a:t>Smtp</a:t>
            </a:r>
            <a:r>
              <a:rPr lang="fr-FR" dirty="0" smtClean="0">
                <a:sym typeface="Wingdings" pitchFamily="2" charset="2"/>
              </a:rPr>
              <a:t> accepte les mails envoyés à partir de l’IP de notre serveur sans exigé d’authentification, donc l’IP  de notre serveur doit être ajouter au IP autorisées à envoyer en open </a:t>
            </a:r>
            <a:r>
              <a:rPr lang="fr-FR" dirty="0" err="1" smtClean="0">
                <a:sym typeface="Wingdings" pitchFamily="2" charset="2"/>
              </a:rPr>
              <a:t>relay</a:t>
            </a:r>
            <a:r>
              <a:rPr lang="fr-FR" dirty="0" smtClean="0">
                <a:sym typeface="Wingdings" pitchFamily="2" charset="2"/>
              </a:rPr>
              <a:t>.</a:t>
            </a:r>
          </a:p>
          <a:p>
            <a:r>
              <a:rPr lang="fr-FR" dirty="0" smtClean="0">
                <a:sym typeface="Wingdings" pitchFamily="2" charset="2"/>
              </a:rPr>
              <a:t>Il existe une autre solution plus élégante mais plus complexe pour utiliser le compte d’authentification de la machine…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Contournement de User Access Control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615315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Gestion des conditions de lancement de tâche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643050"/>
            <a:ext cx="615315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Exportation et importation d’une tâches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7981973" cy="568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Attention au tâches masqués…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714356"/>
            <a:ext cx="5572164" cy="5508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Nouveautés planificateur de tâches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8415336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28"/>
                <a:gridCol w="1609696"/>
                <a:gridCol w="2805112"/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b="1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Win 2003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b="1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Win 2008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Planification avancée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 smtClean="0">
                          <a:sym typeface="Wingdings"/>
                        </a:rPr>
                        <a:t></a:t>
                      </a:r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Compatibilité ascendante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Déclenchement sur événement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Historique Différer l’exécution</a:t>
                      </a:r>
                      <a:endParaRPr lang="fr-FR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Actions multiples par taches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Notification échecs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Conditions réseau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Importation/Exportation taches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Gestion des mots de passe (mise à jour)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Différer l’exécution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ym typeface="Wingdings"/>
                        </a:rPr>
                        <a:t></a:t>
                      </a:r>
                      <a:endParaRPr lang="fr-FR" sz="2000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Résumé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928670"/>
            <a:ext cx="8415366" cy="5357850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Automatisation</a:t>
            </a:r>
          </a:p>
          <a:p>
            <a:pPr lvl="1"/>
            <a:r>
              <a:rPr lang="fr-FR" dirty="0" smtClean="0"/>
              <a:t> Activation d’une tâche sur événement au travers d’un assistant</a:t>
            </a:r>
          </a:p>
          <a:p>
            <a:pPr lvl="1"/>
            <a:r>
              <a:rPr lang="fr-FR" dirty="0" smtClean="0"/>
              <a:t> Lancement des tâches au démarrage, à l’ouverture de session, quand </a:t>
            </a:r>
            <a:r>
              <a:rPr lang="fr-FR" dirty="0" err="1" smtClean="0"/>
              <a:t>idle</a:t>
            </a:r>
            <a:r>
              <a:rPr lang="fr-FR" dirty="0" smtClean="0"/>
              <a:t>, ou quand connecté au réseau</a:t>
            </a:r>
          </a:p>
          <a:p>
            <a:pPr lvl="1"/>
            <a:r>
              <a:rPr lang="fr-FR" dirty="0" smtClean="0"/>
              <a:t> Spécifier des conditions multiples pour lancer une tâche</a:t>
            </a:r>
          </a:p>
          <a:p>
            <a:pPr>
              <a:buClr>
                <a:prstClr val="black">
                  <a:alpha val="100000"/>
                </a:prstClr>
              </a:buClr>
            </a:pPr>
            <a:r>
              <a:rPr lang="fr-FR" dirty="0" smtClean="0"/>
              <a:t>Lancer les tâches en séquence</a:t>
            </a:r>
          </a:p>
          <a:p>
            <a:pPr lvl="1">
              <a:buClr>
                <a:prstClr val="black">
                  <a:alpha val="100000"/>
                </a:prstClr>
              </a:buClr>
            </a:pPr>
            <a:r>
              <a:rPr lang="fr-FR" dirty="0" smtClean="0"/>
              <a:t>Engendrer des actions multiples sur la base d’une seule condition</a:t>
            </a:r>
          </a:p>
          <a:p>
            <a:pPr lvl="1">
              <a:buClr>
                <a:prstClr val="black">
                  <a:alpha val="100000"/>
                </a:prstClr>
              </a:buClr>
            </a:pPr>
            <a:r>
              <a:rPr lang="fr-FR" dirty="0" smtClean="0"/>
              <a:t>Synchroniser des tâches pour des scénarios complexes*</a:t>
            </a:r>
            <a:endParaRPr lang="fr-FR" dirty="0" smtClean="0">
              <a:solidFill>
                <a:prstClr val="black">
                  <a:alpha val="100000"/>
                </a:prstClr>
              </a:solidFill>
            </a:endParaRPr>
          </a:p>
          <a:p>
            <a:pPr marL="342900" lvl="1" indent="-342900">
              <a:buClr>
                <a:prstClr val="black">
                  <a:alpha val="100000"/>
                </a:prstClr>
              </a:buClr>
              <a:buFont typeface="Wingdings"/>
              <a:buChar char="l"/>
            </a:pPr>
            <a:r>
              <a:rPr lang="fr-FR" sz="2800" dirty="0" smtClean="0"/>
              <a:t>« Superviser » les tâches</a:t>
            </a:r>
          </a:p>
          <a:p>
            <a:pPr lvl="1">
              <a:buClr>
                <a:prstClr val="black">
                  <a:alpha val="100000"/>
                </a:prstClr>
              </a:buClr>
            </a:pPr>
            <a:r>
              <a:rPr lang="fr-FR" dirty="0" smtClean="0"/>
              <a:t>Vues résumé des tâches ordonnancées et lancées</a:t>
            </a:r>
          </a:p>
          <a:p>
            <a:pPr lvl="1">
              <a:buClr>
                <a:prstClr val="black">
                  <a:alpha val="100000"/>
                </a:prstClr>
              </a:buClr>
            </a:pPr>
            <a:r>
              <a:rPr lang="fr-FR" dirty="0" smtClean="0"/>
              <a:t>Trace des succès et des échecs</a:t>
            </a:r>
          </a:p>
          <a:p>
            <a:pPr lvl="1">
              <a:buClr>
                <a:prstClr val="black">
                  <a:alpha val="100000"/>
                </a:prstClr>
              </a:buClr>
            </a:pPr>
            <a:r>
              <a:rPr lang="fr-FR" dirty="0" smtClean="0"/>
              <a:t>Envoi d’un mail quand la tâche se termine ou a rencontré un problème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Référence &amp; pour aller plus loin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http://technet.microsoft.com/fr-fr/library/cc766428.aspx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sia.SC.v.0.01.2003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8DB3E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lnDef>
  </a:objectDefaults>
  <a:extraClrSchemeLst>
    <a:extraClrScheme>
      <a:clrScheme name="ecosia.SC.v.0.01.2003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sia.SC.v.0.01.2003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82B7A1AEB5A47B18A6F0AAF5887A7" ma:contentTypeVersion="0" ma:contentTypeDescription="Crée un document." ma:contentTypeScope="" ma:versionID="85d6159bf644aaa09b6f8fa3f27872c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fe331b061e72866024fe28ebad680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FAA25F6-D7C8-470F-98C8-2849E4EF533C}"/>
</file>

<file path=customXml/itemProps2.xml><?xml version="1.0" encoding="utf-8"?>
<ds:datastoreItem xmlns:ds="http://schemas.openxmlformats.org/officeDocument/2006/customXml" ds:itemID="{C64FA220-629D-407C-A541-EAFB897EF708}"/>
</file>

<file path=customXml/itemProps3.xml><?xml version="1.0" encoding="utf-8"?>
<ds:datastoreItem xmlns:ds="http://schemas.openxmlformats.org/officeDocument/2006/customXml" ds:itemID="{CA55E344-E6EC-4722-94E2-C1B6734C848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20351</TotalTime>
  <Words>365</Words>
  <Application>Microsoft Office PowerPoint</Application>
  <PresentationFormat>Affichage à l'écran (4:3)</PresentationFormat>
  <Paragraphs>87</Paragraphs>
  <Slides>16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ecosia.SC.v.0.01.2003</vt:lpstr>
      <vt:lpstr>Planificateur de tâches</vt:lpstr>
      <vt:lpstr>1. Nouvelle interface : Planificateur de tâches</vt:lpstr>
      <vt:lpstr>02 Synchroniser des tâches pour des scénarios complexes</vt:lpstr>
      <vt:lpstr>Mise en place d’un déclencheur basé sur des événements !</vt:lpstr>
      <vt:lpstr>Engendrer des actions multiples sur la base d’une seule condition</vt:lpstr>
      <vt:lpstr>04 « Superviser » les tâches</vt:lpstr>
      <vt:lpstr>05 Audit des tâches en cours</vt:lpstr>
      <vt:lpstr>06 Envoyer un courrier électronique</vt:lpstr>
      <vt:lpstr>Problématique du mail :</vt:lpstr>
      <vt:lpstr>Contournement de User Access Control</vt:lpstr>
      <vt:lpstr>Gestion des conditions de lancement de tâche</vt:lpstr>
      <vt:lpstr>Exportation et importation d’une tâches !</vt:lpstr>
      <vt:lpstr>Attention au tâches masqués…</vt:lpstr>
      <vt:lpstr>Nouveautés planificateur de tâches</vt:lpstr>
      <vt:lpstr>Résumé</vt:lpstr>
      <vt:lpstr>Référence &amp; pour aller plus loin</vt:lpstr>
    </vt:vector>
  </TitlesOfParts>
  <Company>ECOSIA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Collection de sites</dc:title>
  <dc:subject>MOSS</dc:subject>
  <dc:creator>Partouche David</dc:creator>
  <cp:lastModifiedBy>ADMIN</cp:lastModifiedBy>
  <cp:revision>377</cp:revision>
  <cp:lastPrinted>1601-01-01T00:00:00Z</cp:lastPrinted>
  <dcterms:created xsi:type="dcterms:W3CDTF">2003-11-25T08:39:33Z</dcterms:created>
  <dcterms:modified xsi:type="dcterms:W3CDTF">2010-04-25T07:06:25Z</dcterms:modified>
  <cp:category>Support de cours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0x010100FF682B7A1AEB5A47B18A6F0AAF5887A7</vt:lpwstr>
  </property>
</Properties>
</file>